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0" r:id="rId7"/>
    <p:sldId id="257" r:id="rId8"/>
    <p:sldId id="258" r:id="rId9"/>
    <p:sldId id="259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40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ET Peggy" userId="S::p.bouet@biocodex.com::72d2b1b8-502f-4289-9303-b1285208730a" providerId="AD" clId="Web-{64F96FD4-05C3-3FE0-302A-427254B2B26C}"/>
  </pc:docChgLst>
  <pc:docChgLst>
    <pc:chgData name="BOUET Peggy" userId="72d2b1b8-502f-4289-9303-b1285208730a" providerId="ADAL" clId="{17E25724-202C-4579-B9E5-DCC4E4A2A115}"/>
    <pc:docChg chg="undo modSld">
      <pc:chgData name="BOUET Peggy" userId="72d2b1b8-502f-4289-9303-b1285208730a" providerId="ADAL" clId="{17E25724-202C-4579-B9E5-DCC4E4A2A115}" dt="2020-01-06T14:34:03.762" v="1" actId="14100"/>
      <pc:docMkLst>
        <pc:docMk/>
      </pc:docMkLst>
      <pc:sldChg chg="modSp">
        <pc:chgData name="BOUET Peggy" userId="72d2b1b8-502f-4289-9303-b1285208730a" providerId="ADAL" clId="{17E25724-202C-4579-B9E5-DCC4E4A2A115}" dt="2020-01-06T14:34:03.762" v="1" actId="14100"/>
        <pc:sldMkLst>
          <pc:docMk/>
          <pc:sldMk cId="2454471550" sldId="259"/>
        </pc:sldMkLst>
        <pc:picChg chg="mod">
          <ac:chgData name="BOUET Peggy" userId="72d2b1b8-502f-4289-9303-b1285208730a" providerId="ADAL" clId="{17E25724-202C-4579-B9E5-DCC4E4A2A115}" dt="2020-01-06T14:34:03.762" v="1" actId="14100"/>
          <ac:picMkLst>
            <pc:docMk/>
            <pc:sldMk cId="2454471550" sldId="259"/>
            <ac:picMk id="8" creationId="{FAD0B105-5A7F-4DC9-94B6-52CDC554B4A0}"/>
          </ac:picMkLst>
        </pc:picChg>
      </pc:sldChg>
    </pc:docChg>
  </pc:docChgLst>
  <pc:docChgLst>
    <pc:chgData name="BOUET Peggy" userId="72d2b1b8-502f-4289-9303-b1285208730a" providerId="ADAL" clId="{60265887-01C8-4EB6-A434-6DFAE88AF005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27CC8-B794-4441-8462-052789C7E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39DD78-8D87-47C3-8DF6-E81118940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5A4346-1824-4D71-B778-1EC6B0C9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A5D-7B09-44B6-B244-50D3596FD13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E4503F-3346-4108-97F2-62322B0B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41072E-6833-4E5C-AECD-C6382C9C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C404-6424-4950-A9A9-838EFB33B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28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0923E-8D3F-4E37-88C1-A861BE08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FCF6B7-8CA0-4021-B046-02D8DFBDD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AEC77-F6E6-4642-80E9-4BD1F868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A5D-7B09-44B6-B244-50D3596FD13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C7D58C-738A-442A-A93B-DCD5AD79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773CD4-2F41-4F71-AF0A-A5E1BBE2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C404-6424-4950-A9A9-838EFB33B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51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AF63A2B-967A-4EDC-8280-A002C769F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5A1B92-D0B7-4F35-89DF-278670B82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E986AC-6B34-41AC-8413-FB9AF89B6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A5D-7B09-44B6-B244-50D3596FD13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C5A9A-2A43-47C9-A882-5256A2DF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A79C7B-6103-47B8-AA01-493ADBB8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C404-6424-4950-A9A9-838EFB33B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60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63702-E2DB-400A-98C4-23507165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11238A-E84E-4B10-9F7B-2CF839A12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861467-44C7-42C1-A1E0-F6861951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A5D-7B09-44B6-B244-50D3596FD13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90D801-CB5F-4405-A278-26A8C5C1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6B8E69-3CB5-40B6-A57B-C52748A6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C404-6424-4950-A9A9-838EFB33B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81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073AEE-1722-48D2-85D8-A76F0AF2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292786-A85E-4F9F-91DA-007889BCD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AE05C3-AF90-4C54-85DD-0DF9F907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A5D-7B09-44B6-B244-50D3596FD13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CB2705-1B2B-4D43-8D3F-01CA2295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F330A9-CEF7-4078-98E0-F3E3E2BF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C404-6424-4950-A9A9-838EFB33B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4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DEB79-4535-45A2-9328-4D24F476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A67C1C-BC94-4529-BC4F-DA91A38E5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8A2247-288F-4FBC-9B99-C454151D8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368589-BF10-48D5-A196-AEA0C2B9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A5D-7B09-44B6-B244-50D3596FD13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3429EE-EEDE-4EA6-BFEF-C0BBF0F7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19853F-1D7B-422D-BB64-4DF81B74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C404-6424-4950-A9A9-838EFB33B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3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160DD-C005-4DA4-ABF3-7458D4F2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82A19D-319D-4FAA-A9FF-E5EC5F5E9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773DF6-0C20-47C1-B523-504564585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ED06F4-D82D-4E7F-A784-C9D2FBF07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9655A8-8EA2-44B5-AD25-7243E3F08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B936B78-5E1D-466C-89BE-F6BA4517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A5D-7B09-44B6-B244-50D3596FD13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68F84E-108C-4FC9-A1B3-A24FF016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D37333-D351-4223-B100-FC2A18DE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C404-6424-4950-A9A9-838EFB33B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78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FCDB6-5869-4BFE-B5D9-37B78AD2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35822E-54F8-4A1E-AFCB-3540781F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A5D-7B09-44B6-B244-50D3596FD13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41F1C5-87AF-4794-9F8A-7E67049B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216FB5-2FB9-4BA1-976B-134E2A2D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C404-6424-4950-A9A9-838EFB33B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4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D8AB8A-7779-41F6-823C-881B4E24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A5D-7B09-44B6-B244-50D3596FD13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A6CCD7-6BA2-4ED0-81F2-3A7B47E9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E4EEA1-A483-4091-8A63-7E1B3D40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C404-6424-4950-A9A9-838EFB33B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14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850BE4-51D1-44C5-B5B8-4A4417B5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D4FD63-5F51-45D3-9CF6-2C2C8254C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0B0EBC-945C-4F29-9132-597834266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8D63F7-8A66-495F-9D9A-A9BD17C8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A5D-7B09-44B6-B244-50D3596FD13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9B0600-7B1D-4657-8BC1-D4D5B194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1C986F-3BC3-4F6F-8D6D-55035CD5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C404-6424-4950-A9A9-838EFB33B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4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0ED97-BD4C-4DD0-B01B-D3F88468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D6390FF-A291-4457-9DED-212755E25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4773EC-B8FD-4AF9-B761-549491CB2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995999-3534-4FBB-9C83-636280FF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EA5D-7B09-44B6-B244-50D3596FD13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70E22F-9069-4309-946E-F99E9237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DD5DF9-8C46-4C68-9B46-BBAD6A09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C404-6424-4950-A9A9-838EFB33B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04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D29C3D-F18B-49ED-8F40-54866952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D8BBA9-B4D5-48C5-84E3-5104385AF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8CFF4A-9614-4BAF-B4C3-CE1753600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EA5D-7B09-44B6-B244-50D3596FD139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DFFCD6-67E3-4459-8FF5-1CB541395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0E572F-F21D-48CE-BDBF-6D7C4FD1A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C404-6424-4950-A9A9-838EFB33BD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77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ocodex1.sharepoint.com/sites/blinked/PublishingImages/Forms/Thumbnails.asp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ocodex1.sharepoint.com/sites/news/news/Pages/Sb-QUIZZ--know-the-basics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1E98E0F-85FF-4338-B3BC-2B69EA7E2189}"/>
              </a:ext>
            </a:extLst>
          </p:cNvPr>
          <p:cNvSpPr txBox="1"/>
          <p:nvPr/>
        </p:nvSpPr>
        <p:spPr>
          <a:xfrm>
            <a:off x="2603559" y="2021871"/>
            <a:ext cx="7023519" cy="132343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Changer l’encart « A La Une » pour les KPIs B-linked</a:t>
            </a:r>
          </a:p>
        </p:txBody>
      </p:sp>
    </p:spTree>
    <p:extLst>
      <p:ext uri="{BB962C8B-B14F-4D97-AF65-F5344CB8AC3E}">
        <p14:creationId xmlns:p14="http://schemas.microsoft.com/office/powerpoint/2010/main" val="140536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1592210-DF19-414C-B57F-47BFD99DB109}"/>
              </a:ext>
            </a:extLst>
          </p:cNvPr>
          <p:cNvSpPr txBox="1"/>
          <p:nvPr/>
        </p:nvSpPr>
        <p:spPr>
          <a:xfrm>
            <a:off x="3164277" y="754742"/>
            <a:ext cx="6367912" cy="64633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Puis enfin </a:t>
            </a:r>
            <a:r>
              <a:rPr lang="fr-FR" dirty="0" err="1"/>
              <a:t>clicker</a:t>
            </a:r>
            <a:r>
              <a:rPr lang="fr-FR" dirty="0"/>
              <a:t> sur « </a:t>
            </a:r>
            <a:r>
              <a:rPr lang="fr-FR" dirty="0" err="1"/>
              <a:t>Publish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draft ». Il se peut que cela prenne un certain temps à se synchroniser.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F77B83-E872-4315-BB83-1DDBE4C5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2856"/>
            <a:ext cx="8755811" cy="4925144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A1382D6-A128-4850-B7DA-063853C34EBB}"/>
              </a:ext>
            </a:extLst>
          </p:cNvPr>
          <p:cNvCxnSpPr>
            <a:cxnSpLocks/>
          </p:cNvCxnSpPr>
          <p:nvPr/>
        </p:nvCxnSpPr>
        <p:spPr>
          <a:xfrm flipH="1">
            <a:off x="2320506" y="1401073"/>
            <a:ext cx="2863970" cy="20279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02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1E98E0F-85FF-4338-B3BC-2B69EA7E2189}"/>
              </a:ext>
            </a:extLst>
          </p:cNvPr>
          <p:cNvSpPr txBox="1"/>
          <p:nvPr/>
        </p:nvSpPr>
        <p:spPr>
          <a:xfrm>
            <a:off x="3328179" y="477743"/>
            <a:ext cx="3745481" cy="3693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Step</a:t>
            </a:r>
            <a:r>
              <a:rPr lang="fr-FR" dirty="0"/>
              <a:t> 1 : télécharger la nouvelle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3320CC-FB0A-4D05-A3DB-8C93E5F5B314}"/>
              </a:ext>
            </a:extLst>
          </p:cNvPr>
          <p:cNvSpPr/>
          <p:nvPr/>
        </p:nvSpPr>
        <p:spPr>
          <a:xfrm>
            <a:off x="442822" y="1328317"/>
            <a:ext cx="9080739" cy="646331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rendre sur la page pour uploader la nouvelle image :</a:t>
            </a:r>
          </a:p>
          <a:p>
            <a:pPr>
              <a:spcAft>
                <a:spcPts val="0"/>
              </a:spcAft>
            </a:pPr>
            <a:r>
              <a:rPr lang="fr-F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https://biocodex1.sharepoint.com/sites/blinked/PublishingImages/Forms/Thumbnails.aspx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0924A8-F066-42FE-848F-E1A3754716E9}"/>
              </a:ext>
            </a:extLst>
          </p:cNvPr>
          <p:cNvSpPr txBox="1"/>
          <p:nvPr/>
        </p:nvSpPr>
        <p:spPr>
          <a:xfrm>
            <a:off x="0" y="2760867"/>
            <a:ext cx="3745481" cy="120032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Clicker</a:t>
            </a:r>
            <a:r>
              <a:rPr lang="fr-FR" dirty="0"/>
              <a:t> sur ‘</a:t>
            </a:r>
            <a:r>
              <a:rPr lang="fr-FR" dirty="0" err="1"/>
              <a:t>upload</a:t>
            </a:r>
            <a:r>
              <a:rPr lang="fr-FR" dirty="0"/>
              <a:t>’ puis ‘Files’ (avant de la télécharger, faire attention à renommer la nouvelle image différemment que « A-La-Une.gif ».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4D6AD03-80D9-4D73-A51D-78199B038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847" y="2455890"/>
            <a:ext cx="7625751" cy="428948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ADF78E1-5E02-42A8-9A56-F1CB642C2D6C}"/>
              </a:ext>
            </a:extLst>
          </p:cNvPr>
          <p:cNvCxnSpPr>
            <a:cxnSpLocks/>
          </p:cNvCxnSpPr>
          <p:nvPr/>
        </p:nvCxnSpPr>
        <p:spPr>
          <a:xfrm>
            <a:off x="3745481" y="3269411"/>
            <a:ext cx="1542511" cy="4060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DE6F29A-C37B-44B9-9369-BA0D1332FAB3}"/>
              </a:ext>
            </a:extLst>
          </p:cNvPr>
          <p:cNvSpPr txBox="1"/>
          <p:nvPr/>
        </p:nvSpPr>
        <p:spPr>
          <a:xfrm>
            <a:off x="-1" y="4127076"/>
            <a:ext cx="3745481" cy="1477328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Une fois la nouvelle image téléchargée, supprimer le visuel « A-La-Une.gif » précédent. Puis renommer la nouvelle image téléchargée « A-La-Une.gif »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63FD3C-2B8C-4C7A-9D89-32A194E807AF}"/>
              </a:ext>
            </a:extLst>
          </p:cNvPr>
          <p:cNvSpPr/>
          <p:nvPr/>
        </p:nvSpPr>
        <p:spPr>
          <a:xfrm>
            <a:off x="-1" y="5770284"/>
            <a:ext cx="3745481" cy="923330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Et là, c’est magique, l’image change d’elle-même depuis la page d’accueil (faire ctrl + F5)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B608EB3-3479-418E-9BCD-6EAB1954C2D8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3745481" y="4152928"/>
            <a:ext cx="5219250" cy="411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D58422D7-2DD0-4EBA-9525-E0EDFF0250FE}"/>
              </a:ext>
            </a:extLst>
          </p:cNvPr>
          <p:cNvSpPr/>
          <p:nvPr/>
        </p:nvSpPr>
        <p:spPr>
          <a:xfrm>
            <a:off x="8964731" y="3675448"/>
            <a:ext cx="1043797" cy="954959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43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A69EF76-941A-4D49-BDC5-B1AC5A6E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700"/>
            <a:ext cx="9685867" cy="54483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1E98E0F-85FF-4338-B3BC-2B69EA7E2189}"/>
              </a:ext>
            </a:extLst>
          </p:cNvPr>
          <p:cNvSpPr txBox="1"/>
          <p:nvPr/>
        </p:nvSpPr>
        <p:spPr>
          <a:xfrm>
            <a:off x="1673524" y="477743"/>
            <a:ext cx="7392837" cy="3693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Step</a:t>
            </a:r>
            <a:r>
              <a:rPr lang="fr-FR" dirty="0"/>
              <a:t> 2 : changer le lien de redirection vers la news la plus lue du mois de juin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BE79961-9B17-40C9-8551-E17CC1FAD28F}"/>
              </a:ext>
            </a:extLst>
          </p:cNvPr>
          <p:cNvCxnSpPr>
            <a:cxnSpLocks/>
          </p:cNvCxnSpPr>
          <p:nvPr/>
        </p:nvCxnSpPr>
        <p:spPr>
          <a:xfrm flipH="1" flipV="1">
            <a:off x="9144000" y="2147977"/>
            <a:ext cx="319177" cy="1098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4FEA68CF-F580-4AA0-9A87-B62238EB402C}"/>
              </a:ext>
            </a:extLst>
          </p:cNvPr>
          <p:cNvSpPr txBox="1"/>
          <p:nvPr/>
        </p:nvSpPr>
        <p:spPr>
          <a:xfrm>
            <a:off x="8338868" y="3246497"/>
            <a:ext cx="3470694" cy="64633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Depuis la page d’accueil, </a:t>
            </a:r>
            <a:r>
              <a:rPr lang="fr-FR" dirty="0" err="1"/>
              <a:t>clicker</a:t>
            </a:r>
            <a:r>
              <a:rPr lang="fr-FR" dirty="0"/>
              <a:t> sur la roulette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B719AE-D798-4B4E-B327-093A416F699A}"/>
              </a:ext>
            </a:extLst>
          </p:cNvPr>
          <p:cNvSpPr txBox="1"/>
          <p:nvPr/>
        </p:nvSpPr>
        <p:spPr>
          <a:xfrm>
            <a:off x="1673524" y="885516"/>
            <a:ext cx="739283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Il faut être sur la page d’accueil</a:t>
            </a:r>
          </a:p>
        </p:txBody>
      </p:sp>
    </p:spTree>
    <p:extLst>
      <p:ext uri="{BB962C8B-B14F-4D97-AF65-F5344CB8AC3E}">
        <p14:creationId xmlns:p14="http://schemas.microsoft.com/office/powerpoint/2010/main" val="306591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1592210-DF19-414C-B57F-47BFD99DB109}"/>
              </a:ext>
            </a:extLst>
          </p:cNvPr>
          <p:cNvSpPr txBox="1"/>
          <p:nvPr/>
        </p:nvSpPr>
        <p:spPr>
          <a:xfrm>
            <a:off x="3328179" y="477743"/>
            <a:ext cx="3486689" cy="3693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Clicker</a:t>
            </a:r>
            <a:r>
              <a:rPr lang="fr-FR" dirty="0"/>
              <a:t> sur ‘</a:t>
            </a:r>
            <a:r>
              <a:rPr lang="fr-FR" dirty="0" err="1"/>
              <a:t>edit</a:t>
            </a:r>
            <a:r>
              <a:rPr lang="fr-FR" dirty="0"/>
              <a:t> page’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02AB0B-CC8F-49B0-AE70-5F52C7D55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9289"/>
            <a:ext cx="9566694" cy="5381265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A1382D6-A128-4850-B7DA-063853C34EBB}"/>
              </a:ext>
            </a:extLst>
          </p:cNvPr>
          <p:cNvCxnSpPr>
            <a:cxnSpLocks/>
          </p:cNvCxnSpPr>
          <p:nvPr/>
        </p:nvCxnSpPr>
        <p:spPr>
          <a:xfrm>
            <a:off x="6452558" y="847075"/>
            <a:ext cx="1759789" cy="21204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19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1592210-DF19-414C-B57F-47BFD99DB109}"/>
              </a:ext>
            </a:extLst>
          </p:cNvPr>
          <p:cNvSpPr txBox="1"/>
          <p:nvPr/>
        </p:nvSpPr>
        <p:spPr>
          <a:xfrm>
            <a:off x="3328179" y="477743"/>
            <a:ext cx="3650591" cy="3693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Clicker</a:t>
            </a:r>
            <a:r>
              <a:rPr lang="fr-FR" dirty="0"/>
              <a:t> sur ‘Edit </a:t>
            </a:r>
            <a:r>
              <a:rPr lang="fr-FR" dirty="0" err="1"/>
              <a:t>Snippet</a:t>
            </a:r>
            <a:r>
              <a:rPr lang="fr-FR" dirty="0"/>
              <a:t>’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19E5C6A-B613-4F66-B94E-7F3F70FC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292"/>
            <a:ext cx="9540815" cy="5366708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A1382D6-A128-4850-B7DA-063853C34EBB}"/>
              </a:ext>
            </a:extLst>
          </p:cNvPr>
          <p:cNvCxnSpPr>
            <a:cxnSpLocks/>
          </p:cNvCxnSpPr>
          <p:nvPr/>
        </p:nvCxnSpPr>
        <p:spPr>
          <a:xfrm>
            <a:off x="6469811" y="847075"/>
            <a:ext cx="897147" cy="5027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77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1592210-DF19-414C-B57F-47BFD99DB109}"/>
              </a:ext>
            </a:extLst>
          </p:cNvPr>
          <p:cNvSpPr txBox="1"/>
          <p:nvPr/>
        </p:nvSpPr>
        <p:spPr>
          <a:xfrm>
            <a:off x="3328179" y="477743"/>
            <a:ext cx="7359949" cy="92333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Mettre le lien de la news la plus lue du mois de juin entre les guillemets « </a:t>
            </a:r>
            <a:r>
              <a:rPr lang="fr-FR" dirty="0">
                <a:hlinkClick r:id="rId2"/>
              </a:rPr>
              <a:t>https://biocodex1.sharepoint.com/sites/news/news/Pages/Sb-QUIZZ--know-the-basics.aspx</a:t>
            </a:r>
            <a:r>
              <a:rPr lang="fr-FR" dirty="0"/>
              <a:t> »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D0B105-5A7F-4DC9-94B6-52CDC554B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4004"/>
            <a:ext cx="9248816" cy="5203995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A1382D6-A128-4850-B7DA-063853C34EBB}"/>
              </a:ext>
            </a:extLst>
          </p:cNvPr>
          <p:cNvCxnSpPr>
            <a:cxnSpLocks/>
          </p:cNvCxnSpPr>
          <p:nvPr/>
        </p:nvCxnSpPr>
        <p:spPr>
          <a:xfrm flipH="1">
            <a:off x="5538160" y="1475117"/>
            <a:ext cx="655606" cy="18719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47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1592210-DF19-414C-B57F-47BFD99DB109}"/>
              </a:ext>
            </a:extLst>
          </p:cNvPr>
          <p:cNvSpPr txBox="1"/>
          <p:nvPr/>
        </p:nvSpPr>
        <p:spPr>
          <a:xfrm>
            <a:off x="3664609" y="477743"/>
            <a:ext cx="2080583" cy="3693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Clicke</a:t>
            </a:r>
            <a:r>
              <a:rPr lang="fr-FR" dirty="0"/>
              <a:t> sur « Insert »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D0B105-5A7F-4DC9-94B6-52CDC554B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1714"/>
            <a:ext cx="9273396" cy="5216285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A1382D6-A128-4850-B7DA-063853C34EBB}"/>
              </a:ext>
            </a:extLst>
          </p:cNvPr>
          <p:cNvCxnSpPr>
            <a:cxnSpLocks/>
          </p:cNvCxnSpPr>
          <p:nvPr/>
        </p:nvCxnSpPr>
        <p:spPr>
          <a:xfrm>
            <a:off x="5227608" y="1124074"/>
            <a:ext cx="301924" cy="28613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4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1592210-DF19-414C-B57F-47BFD99DB109}"/>
              </a:ext>
            </a:extLst>
          </p:cNvPr>
          <p:cNvSpPr txBox="1"/>
          <p:nvPr/>
        </p:nvSpPr>
        <p:spPr>
          <a:xfrm>
            <a:off x="3328179" y="477743"/>
            <a:ext cx="2080583" cy="64633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Puis </a:t>
            </a:r>
            <a:r>
              <a:rPr lang="fr-FR" dirty="0" err="1"/>
              <a:t>clicker</a:t>
            </a:r>
            <a:r>
              <a:rPr lang="fr-FR" dirty="0"/>
              <a:t> sur « Check </a:t>
            </a:r>
            <a:r>
              <a:rPr lang="fr-FR" dirty="0" err="1"/>
              <a:t>it</a:t>
            </a:r>
            <a:r>
              <a:rPr lang="fr-FR" dirty="0"/>
              <a:t> in »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B84AB17-3174-44C7-9799-F0D2F8DF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405"/>
            <a:ext cx="8936966" cy="5027043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A1382D6-A128-4850-B7DA-063853C34EBB}"/>
              </a:ext>
            </a:extLst>
          </p:cNvPr>
          <p:cNvCxnSpPr>
            <a:cxnSpLocks/>
          </p:cNvCxnSpPr>
          <p:nvPr/>
        </p:nvCxnSpPr>
        <p:spPr>
          <a:xfrm flipH="1">
            <a:off x="2087592" y="1124074"/>
            <a:ext cx="3140016" cy="2222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36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1592210-DF19-414C-B57F-47BFD99DB109}"/>
              </a:ext>
            </a:extLst>
          </p:cNvPr>
          <p:cNvSpPr txBox="1"/>
          <p:nvPr/>
        </p:nvSpPr>
        <p:spPr>
          <a:xfrm>
            <a:off x="3328179" y="477743"/>
            <a:ext cx="2080583" cy="64633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Puis </a:t>
            </a:r>
            <a:r>
              <a:rPr lang="fr-FR" dirty="0" err="1"/>
              <a:t>clicker</a:t>
            </a:r>
            <a:r>
              <a:rPr lang="fr-FR" dirty="0"/>
              <a:t> sur « Continue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861D67-F70A-4A67-8AFE-55EBA2DD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178"/>
            <a:ext cx="8307238" cy="4672821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A1382D6-A128-4850-B7DA-063853C34EBB}"/>
              </a:ext>
            </a:extLst>
          </p:cNvPr>
          <p:cNvCxnSpPr>
            <a:cxnSpLocks/>
          </p:cNvCxnSpPr>
          <p:nvPr/>
        </p:nvCxnSpPr>
        <p:spPr>
          <a:xfrm flipH="1">
            <a:off x="4623758" y="1124074"/>
            <a:ext cx="603850" cy="3905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8155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2EA42270B87F4EAB293BED181FA9B7" ma:contentTypeVersion="9" ma:contentTypeDescription="Crée un document." ma:contentTypeScope="" ma:versionID="9965f23106e82688ca443c4ebc0df9c4">
  <xsd:schema xmlns:xsd="http://www.w3.org/2001/XMLSchema" xmlns:xs="http://www.w3.org/2001/XMLSchema" xmlns:p="http://schemas.microsoft.com/office/2006/metadata/properties" xmlns:ns2="c52ec580-4874-423a-8ee5-6d0ded0ec8ef" xmlns:ns3="66fbb5f5-49eb-43bd-83ac-676c845d070d" targetNamespace="http://schemas.microsoft.com/office/2006/metadata/properties" ma:root="true" ma:fieldsID="6358806085c879eeb0fc2a19f6ddc2fd" ns2:_="" ns3:_="">
    <xsd:import namespace="c52ec580-4874-423a-8ee5-6d0ded0ec8ef"/>
    <xsd:import namespace="66fbb5f5-49eb-43bd-83ac-676c845d07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ec580-4874-423a-8ee5-6d0ded0ec8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bb5f5-49eb-43bd-83ac-676c845d07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8D87B5-A594-47B9-A849-09C66AED2B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23FD94-CD45-4F7D-8490-A87134EB80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2ec580-4874-423a-8ee5-6d0ded0ec8ef"/>
    <ds:schemaRef ds:uri="66fbb5f5-49eb-43bd-83ac-676c845d07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7CA0E8-6D01-412A-AAB5-00C4E6B8462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154</Words>
  <Application>Microsoft Office PowerPoint</Application>
  <PresentationFormat>Grand écran</PresentationFormat>
  <Paragraphs>17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VAPILLON-BURLET Françoise</dc:creator>
  <cp:lastModifiedBy>BOUET Peggy</cp:lastModifiedBy>
  <cp:revision>7</cp:revision>
  <dcterms:created xsi:type="dcterms:W3CDTF">2019-06-28T16:30:31Z</dcterms:created>
  <dcterms:modified xsi:type="dcterms:W3CDTF">2020-01-06T14:34:14Z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0x010100D42EA42270B87F4EAB293BED181FA9B7</vt:lpwstr>
  </property>
</Properties>
</file>